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801600" cy="9601200" type="A3"/>
  <p:notesSz cx="9928225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Emanuel Klein" initials="LEK" lastIdx="1" clrIdx="0">
    <p:extLst>
      <p:ext uri="{19B8F6BF-5375-455C-9EA6-DF929625EA0E}">
        <p15:presenceInfo xmlns:p15="http://schemas.microsoft.com/office/powerpoint/2012/main" userId="S-1-5-21-1739388352-1680946061-974609537-5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8" autoAdjust="0"/>
    <p:restoredTop sz="96021" autoAdjust="0"/>
  </p:normalViewPr>
  <p:slideViewPr>
    <p:cSldViewPr snapToGrid="0">
      <p:cViewPr varScale="1">
        <p:scale>
          <a:sx n="73" d="100"/>
          <a:sy n="73" d="100"/>
        </p:scale>
        <p:origin x="10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86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64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01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48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7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557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21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2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37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49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47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3719-1DA8-451C-AE5F-83C84573AD15}" type="datetimeFigureOut">
              <a:rPr lang="de-DE" smtClean="0"/>
              <a:t>08.01.2020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5D89A-610B-45F9-B279-771068367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95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>
            <a:extLst>
              <a:ext uri="{FF2B5EF4-FFF2-40B4-BE49-F238E27FC236}">
                <a16:creationId xmlns:a16="http://schemas.microsoft.com/office/drawing/2014/main" id="{2E608839-558F-4ED4-8761-D076D08D8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950" y="263058"/>
            <a:ext cx="2053421" cy="214664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AA2A67E-0B24-46D1-8230-404A3DB45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976" y="4597043"/>
            <a:ext cx="1789611" cy="1415476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68457D04-F19D-46FA-8941-4AEBE3FB6D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573" y="3005627"/>
            <a:ext cx="1494895" cy="1644067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6215C2BF-0F19-4E89-B1FD-8572B32B52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6316" y="6076473"/>
            <a:ext cx="2638693" cy="165898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9F31B3-AEAD-49FB-8397-27C6B00377A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8259"/>
          <a:stretch/>
        </p:blipFill>
        <p:spPr>
          <a:xfrm flipH="1">
            <a:off x="7057274" y="2921506"/>
            <a:ext cx="1649444" cy="191844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D89AC94E-F977-4891-B2F5-D271CF9D133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13595"/>
          <a:stretch/>
        </p:blipFill>
        <p:spPr>
          <a:xfrm>
            <a:off x="5206786" y="3051987"/>
            <a:ext cx="1076132" cy="965765"/>
          </a:xfrm>
          <a:prstGeom prst="rect">
            <a:avLst/>
          </a:prstGeom>
        </p:spPr>
      </p:pic>
      <p:sp>
        <p:nvSpPr>
          <p:cNvPr id="17" name="Bogen 16">
            <a:extLst>
              <a:ext uri="{FF2B5EF4-FFF2-40B4-BE49-F238E27FC236}">
                <a16:creationId xmlns:a16="http://schemas.microsoft.com/office/drawing/2014/main" id="{57A650EF-86C1-40C3-9591-26412939CFDD}"/>
              </a:ext>
            </a:extLst>
          </p:cNvPr>
          <p:cNvSpPr/>
          <p:nvPr/>
        </p:nvSpPr>
        <p:spPr>
          <a:xfrm rot="7329427" flipV="1">
            <a:off x="5148284" y="3944500"/>
            <a:ext cx="2472049" cy="2471742"/>
          </a:xfrm>
          <a:prstGeom prst="arc">
            <a:avLst>
              <a:gd name="adj1" fmla="val 16200000"/>
              <a:gd name="adj2" fmla="val 8939231"/>
            </a:avLst>
          </a:prstGeom>
          <a:ln>
            <a:solidFill>
              <a:srgbClr val="00B0F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000"/>
          </a:p>
        </p:txBody>
      </p:sp>
      <p:sp>
        <p:nvSpPr>
          <p:cNvPr id="18" name="Bogen 17">
            <a:extLst>
              <a:ext uri="{FF2B5EF4-FFF2-40B4-BE49-F238E27FC236}">
                <a16:creationId xmlns:a16="http://schemas.microsoft.com/office/drawing/2014/main" id="{70BB605A-037B-4488-AC8A-3A4634649D33}"/>
              </a:ext>
            </a:extLst>
          </p:cNvPr>
          <p:cNvSpPr/>
          <p:nvPr/>
        </p:nvSpPr>
        <p:spPr>
          <a:xfrm rot="17496651" flipV="1">
            <a:off x="5378761" y="4207805"/>
            <a:ext cx="2011102" cy="1943638"/>
          </a:xfrm>
          <a:prstGeom prst="arc">
            <a:avLst>
              <a:gd name="adj1" fmla="val 16200000"/>
              <a:gd name="adj2" fmla="val 8939231"/>
            </a:avLst>
          </a:prstGeom>
          <a:ln>
            <a:solidFill>
              <a:srgbClr val="00B0F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000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E06526CE-5BC7-4C9D-8D1F-B62E5C9987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29239" y="7485157"/>
            <a:ext cx="1885206" cy="165898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DA61671-89C2-4259-A8D3-9C4756DC18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21266" y="1547831"/>
            <a:ext cx="1330600" cy="880218"/>
          </a:xfrm>
          <a:prstGeom prst="rect">
            <a:avLst/>
          </a:prstGeom>
        </p:spPr>
      </p:pic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3B881291-2FBC-43FF-A9E8-6639D8BFA298}"/>
              </a:ext>
            </a:extLst>
          </p:cNvPr>
          <p:cNvCxnSpPr>
            <a:cxnSpLocks/>
          </p:cNvCxnSpPr>
          <p:nvPr/>
        </p:nvCxnSpPr>
        <p:spPr>
          <a:xfrm flipV="1">
            <a:off x="3919268" y="7342336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5DEB31BF-F298-4774-8314-04A438F3F81D}"/>
              </a:ext>
            </a:extLst>
          </p:cNvPr>
          <p:cNvCxnSpPr>
            <a:cxnSpLocks/>
          </p:cNvCxnSpPr>
          <p:nvPr/>
        </p:nvCxnSpPr>
        <p:spPr>
          <a:xfrm>
            <a:off x="3695435" y="7156590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C56E56C2-2359-48AD-9929-8CC08729B1CD}"/>
              </a:ext>
            </a:extLst>
          </p:cNvPr>
          <p:cNvCxnSpPr>
            <a:cxnSpLocks/>
          </p:cNvCxnSpPr>
          <p:nvPr/>
        </p:nvCxnSpPr>
        <p:spPr>
          <a:xfrm flipV="1">
            <a:off x="9274296" y="2471234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294EF239-952D-489B-9E89-3D072B3DDF5C}"/>
              </a:ext>
            </a:extLst>
          </p:cNvPr>
          <p:cNvCxnSpPr>
            <a:cxnSpLocks/>
          </p:cNvCxnSpPr>
          <p:nvPr/>
        </p:nvCxnSpPr>
        <p:spPr>
          <a:xfrm>
            <a:off x="9050463" y="2285488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BFAEA4C8-D03C-4037-95D6-79D919A138DD}"/>
              </a:ext>
            </a:extLst>
          </p:cNvPr>
          <p:cNvCxnSpPr>
            <a:cxnSpLocks/>
          </p:cNvCxnSpPr>
          <p:nvPr/>
        </p:nvCxnSpPr>
        <p:spPr>
          <a:xfrm flipV="1">
            <a:off x="4931090" y="2162371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1D2B140A-C26D-42B2-88CE-3EF5359EC3EA}"/>
              </a:ext>
            </a:extLst>
          </p:cNvPr>
          <p:cNvCxnSpPr>
            <a:cxnSpLocks/>
          </p:cNvCxnSpPr>
          <p:nvPr/>
        </p:nvCxnSpPr>
        <p:spPr>
          <a:xfrm>
            <a:off x="4804563" y="2294584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CE1099EA-F186-48F2-B32E-5F6E2F2BC0F1}"/>
              </a:ext>
            </a:extLst>
          </p:cNvPr>
          <p:cNvCxnSpPr>
            <a:cxnSpLocks/>
          </p:cNvCxnSpPr>
          <p:nvPr/>
        </p:nvCxnSpPr>
        <p:spPr>
          <a:xfrm flipV="1">
            <a:off x="2820681" y="4176617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5CC9D4EF-93B4-4E76-BA8C-546156277C11}"/>
              </a:ext>
            </a:extLst>
          </p:cNvPr>
          <p:cNvCxnSpPr>
            <a:cxnSpLocks/>
          </p:cNvCxnSpPr>
          <p:nvPr/>
        </p:nvCxnSpPr>
        <p:spPr>
          <a:xfrm>
            <a:off x="2694154" y="4308830"/>
            <a:ext cx="0" cy="845708"/>
          </a:xfrm>
          <a:prstGeom prst="line">
            <a:avLst/>
          </a:prstGeom>
          <a:ln>
            <a:solidFill>
              <a:srgbClr val="00B0F0"/>
            </a:solidFill>
            <a:tailEnd type="arrow" w="lg" len="med"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Grafik 51">
            <a:extLst>
              <a:ext uri="{FF2B5EF4-FFF2-40B4-BE49-F238E27FC236}">
                <a16:creationId xmlns:a16="http://schemas.microsoft.com/office/drawing/2014/main" id="{6DEFBEAE-8479-4CB2-ABF2-B1CA45D16DF4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biLevel thresh="25000"/>
          </a:blip>
          <a:srcRect t="1888" b="2032"/>
          <a:stretch/>
        </p:blipFill>
        <p:spPr>
          <a:xfrm>
            <a:off x="7383812" y="5605631"/>
            <a:ext cx="1409280" cy="366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2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EB6E95-9326-4571-A138-A7C0973D2728}">
  <we:reference id="wa104178141" version="3.10.0.152" store="de-DE" storeType="OMEX"/>
  <we:alternateReferences>
    <we:reference id="wa104178141" version="3.10.0.152" store="de-DE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A3-Papier (297 x 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Lucas Emanuel Klein</dc:creator>
  <cp:lastModifiedBy>Lukas Adriano</cp:lastModifiedBy>
  <cp:revision>273</cp:revision>
  <cp:lastPrinted>2019-03-26T13:01:55Z</cp:lastPrinted>
  <dcterms:created xsi:type="dcterms:W3CDTF">2019-02-21T12:33:36Z</dcterms:created>
  <dcterms:modified xsi:type="dcterms:W3CDTF">2020-01-08T13:49:29Z</dcterms:modified>
</cp:coreProperties>
</file>